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F05BE-9D0A-4847-02E2-914107166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BF5773C-AA2E-FECC-D032-D48738707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1344C5-79FB-3A3E-4E96-3A3D2B950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F3757B-0E00-71CD-0DAA-C429F638C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515FFE-8414-7699-49F1-46DA73389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91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634264-9D14-71D7-B32D-9CFC2DEAF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7A9AD4C-927E-E23E-9BC2-5BC69A72C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9C0C4D-E70F-5103-98E8-EE23807B9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0E4DE3-6080-7697-52C3-3BB1A37BA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DD6D23-662F-7F86-B7DB-FF53EF6D3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717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88E3E81-2EDD-8C09-E4D7-3A6F2695A8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5912C6A-B295-C3F0-2067-43F3A2542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49288A-286B-D0A2-C483-C2F0B8FD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80DAFF-F35B-6C04-5988-FB35213F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6D2198-403E-212B-E4C1-1D7A0DA6C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18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D2DD6D-1A59-2AA9-D116-8568244A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841B1D-BB6F-DDD4-0716-9B5CA9559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C18A69-7063-CB2B-71EA-8AA5FBD68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949CB1-539C-46E1-1E73-B2978AFB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79CA94-A876-F03A-B8DE-C84A4FECA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36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2E1DB7-D279-8D09-6343-F6EC849F7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46184D-45BD-1EEE-A133-7117E1F99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C1BC3A-F035-2AA2-FC0C-E4206829E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F8EC6C-FAE6-92A5-B830-95561FD45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278378-3F28-EDAC-14A7-DD18EAB0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0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DCEC2D-6A87-5D3B-5171-11D9FFA7C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CA87C1-7DB9-E389-845D-2CC71E4F87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3770703-88EA-A515-4BEE-01E796726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C89429-3757-5F91-D078-66C6DACE4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5B3AF3-9818-2617-1A4D-491FDCF53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DE056A-093D-CB7F-AA32-BFCA97B9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68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E5CEF6-7B51-83BE-FC18-9ACA313D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909F3D-34ED-D4E2-383A-AE6576AE3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C4BDD65-6988-1E88-BCB5-FD12AB5D28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2B65CA-90D0-BD85-E414-90EC9C565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317514-978D-3E4B-BDE9-C245D7E14E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A2C238C-4BEB-BFA8-FAFE-E459152FD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FD82F1F-7948-9A73-8B55-62C75E0CB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9A1D423-C537-211B-401B-71BB038BF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27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457107-95CB-C9DC-50FA-CCA9BB7B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C84383-5B76-DDB3-297A-0BF46AB4F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B9BAB30-2C7A-69A1-C2DC-F75C5FAD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8E7142E-C079-7A20-8410-C42E7832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8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85A3F05-7017-0C11-F4A4-80D8DD62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5E5845-A186-7667-5166-F370942C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4E6C82-359A-3605-C9FC-A894E06DA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16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35A80C-3B8E-32F7-036F-C31F04533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0C3864-AB9D-EEA8-4BC6-97C8739E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08C7A3-468E-ED66-E157-1CFA125AE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B86983-C0D5-943B-9E3C-DDE69052A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AF377F-1586-B25C-595B-1F1043D31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8FCFC49-7418-9604-9999-7946B779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64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8F37C7-0FA3-E891-60FA-9A275F731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8A9CBFD-FBC3-1345-65A5-852253A94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D1D0FB-16DE-156B-3D97-F21D1B6C6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865A08-2430-0816-85A2-25CA857C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DB3730-5E00-2F6F-FBDE-F927DEE49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F4E0FB-BFAF-802F-A364-150885A59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17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45AE7BC-969C-0FE7-2AD5-E73ABDC44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2437A8-A2E9-2D84-CEBC-E6144A5BB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A304A5-1881-14F9-1699-0E4E88D856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48F0D-50A3-4CBE-966A-1AE91F971D74}" type="datetimeFigureOut">
              <a:rPr lang="fr-FR" smtClean="0"/>
              <a:t>16/10/2025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AD4C96-DF03-91B1-832D-1431BE0BF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DD840E-56C1-3BBB-5CCD-F828DB708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B78D7-0005-4DB6-B3F5-EAAAC96537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88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FA15889-4494-B923-FD37-283FB8C765BA}"/>
              </a:ext>
            </a:extLst>
          </p:cNvPr>
          <p:cNvSpPr txBox="1"/>
          <p:nvPr/>
        </p:nvSpPr>
        <p:spPr>
          <a:xfrm>
            <a:off x="3070860" y="472440"/>
            <a:ext cx="605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Traditions and </a:t>
            </a:r>
            <a:r>
              <a:rPr lang="fr-FR" sz="6000" b="1" dirty="0" err="1"/>
              <a:t>holidays</a:t>
            </a:r>
            <a:r>
              <a:rPr lang="fr-FR" sz="6000" b="1" dirty="0"/>
              <a:t> in </a:t>
            </a:r>
            <a:r>
              <a:rPr lang="fr-FR" sz="6000" b="1" dirty="0" err="1"/>
              <a:t>Latvia</a:t>
            </a:r>
            <a:endParaRPr lang="fr-FR" sz="6000" b="1" dirty="0"/>
          </a:p>
        </p:txBody>
      </p:sp>
      <p:pic>
        <p:nvPicPr>
          <p:cNvPr id="1026" name="Picture 2" descr="Que faire en Lettonie : les sites incontournables à visiter absolument">
            <a:extLst>
              <a:ext uri="{FF2B5EF4-FFF2-40B4-BE49-F238E27FC236}">
                <a16:creationId xmlns:a16="http://schemas.microsoft.com/office/drawing/2014/main" id="{E2DD79DB-DB2F-97CC-7B5B-496ADD8BA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19" y="2879765"/>
            <a:ext cx="5753221" cy="313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530BFB1-17E4-26F5-8749-6A4E51F24F6B}"/>
              </a:ext>
            </a:extLst>
          </p:cNvPr>
          <p:cNvSpPr txBox="1"/>
          <p:nvPr/>
        </p:nvSpPr>
        <p:spPr>
          <a:xfrm>
            <a:off x="9707880" y="640080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Fatsène Lili Carmen</a:t>
            </a:r>
          </a:p>
        </p:txBody>
      </p:sp>
    </p:spTree>
    <p:extLst>
      <p:ext uri="{BB962C8B-B14F-4D97-AF65-F5344CB8AC3E}">
        <p14:creationId xmlns:p14="http://schemas.microsoft.com/office/powerpoint/2010/main" val="33189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9E89369-6486-4001-D55F-1C887B7C7925}"/>
              </a:ext>
            </a:extLst>
          </p:cNvPr>
          <p:cNvSpPr txBox="1"/>
          <p:nvPr/>
        </p:nvSpPr>
        <p:spPr>
          <a:xfrm>
            <a:off x="228600" y="335280"/>
            <a:ext cx="6339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err="1"/>
              <a:t>What</a:t>
            </a:r>
            <a:r>
              <a:rPr lang="fr-FR" sz="3200" b="1" i="1" dirty="0"/>
              <a:t> are the </a:t>
            </a:r>
            <a:r>
              <a:rPr lang="fr-FR" sz="3200" b="1" i="1" dirty="0" err="1"/>
              <a:t>most</a:t>
            </a:r>
            <a:r>
              <a:rPr lang="fr-FR" sz="3200" b="1" i="1" dirty="0"/>
              <a:t> important </a:t>
            </a:r>
            <a:r>
              <a:rPr lang="fr-FR" sz="3200" b="1" i="1" dirty="0" err="1"/>
              <a:t>celebration</a:t>
            </a:r>
            <a:r>
              <a:rPr lang="fr-FR" sz="3200" b="1" i="1" dirty="0"/>
              <a:t> in </a:t>
            </a:r>
            <a:r>
              <a:rPr lang="fr-FR" sz="3200" b="1" i="1" dirty="0" err="1"/>
              <a:t>Lativa</a:t>
            </a:r>
            <a:r>
              <a:rPr lang="fr-FR" sz="3200" b="1" i="1" dirty="0"/>
              <a:t>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D2FA933-970C-4439-5678-1C615CF311F5}"/>
              </a:ext>
            </a:extLst>
          </p:cNvPr>
          <p:cNvSpPr txBox="1"/>
          <p:nvPr/>
        </p:nvSpPr>
        <p:spPr>
          <a:xfrm>
            <a:off x="365760" y="1981200"/>
            <a:ext cx="4922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Ligo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the </a:t>
            </a:r>
            <a:r>
              <a:rPr lang="fr-FR" sz="2400" b="1" dirty="0" err="1"/>
              <a:t>day</a:t>
            </a:r>
            <a:r>
              <a:rPr lang="fr-FR" sz="2400" b="1" dirty="0"/>
              <a:t> of </a:t>
            </a:r>
            <a:r>
              <a:rPr lang="fr-FR" sz="2400" b="1" dirty="0" err="1"/>
              <a:t>grass</a:t>
            </a:r>
            <a:r>
              <a:rPr lang="fr-FR" sz="2400" b="1" dirty="0"/>
              <a:t>, </a:t>
            </a:r>
            <a:r>
              <a:rPr lang="fr-FR" sz="2400" b="1" dirty="0" err="1"/>
              <a:t>it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celebrated</a:t>
            </a:r>
            <a:r>
              <a:rPr lang="fr-FR" sz="2400" b="1" dirty="0"/>
              <a:t> on </a:t>
            </a:r>
            <a:r>
              <a:rPr lang="fr-FR" sz="2400" b="1" dirty="0" err="1"/>
              <a:t>he</a:t>
            </a:r>
            <a:r>
              <a:rPr lang="fr-FR" sz="2400" b="1" dirty="0"/>
              <a:t> </a:t>
            </a:r>
            <a:r>
              <a:rPr lang="fr-FR" sz="2400" b="1" dirty="0" err="1"/>
              <a:t>eve</a:t>
            </a:r>
            <a:r>
              <a:rPr lang="fr-FR" sz="2400" b="1" dirty="0"/>
              <a:t> of </a:t>
            </a:r>
            <a:r>
              <a:rPr lang="fr-FR" sz="2400" b="1" dirty="0" err="1"/>
              <a:t>St.John’s</a:t>
            </a:r>
            <a:r>
              <a:rPr lang="fr-FR" sz="2400" b="1" dirty="0"/>
              <a:t> Day </a:t>
            </a:r>
            <a:r>
              <a:rPr lang="fr-FR" sz="2400" b="1" dirty="0" err="1"/>
              <a:t>wich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called</a:t>
            </a:r>
            <a:r>
              <a:rPr lang="fr-FR" sz="2400" b="1" dirty="0"/>
              <a:t> </a:t>
            </a:r>
            <a:r>
              <a:rPr lang="fr-FR" sz="2400" b="1" dirty="0" err="1"/>
              <a:t>Jani</a:t>
            </a:r>
            <a:r>
              <a:rPr lang="fr-FR" sz="2400" b="1" dirty="0"/>
              <a:t>. </a:t>
            </a:r>
            <a:r>
              <a:rPr lang="fr-FR" sz="2400" b="1" dirty="0" err="1"/>
              <a:t>During</a:t>
            </a:r>
            <a:r>
              <a:rPr lang="fr-FR" sz="2400" b="1" dirty="0"/>
              <a:t> </a:t>
            </a:r>
            <a:r>
              <a:rPr lang="fr-FR" sz="2400" b="1" dirty="0" err="1"/>
              <a:t>Ligo,Latvians</a:t>
            </a:r>
            <a:r>
              <a:rPr lang="fr-FR" sz="2400" b="1" dirty="0"/>
              <a:t> </a:t>
            </a:r>
            <a:r>
              <a:rPr lang="fr-FR" sz="2400" b="1" dirty="0" err="1"/>
              <a:t>gather</a:t>
            </a:r>
            <a:r>
              <a:rPr lang="fr-FR" sz="2400" b="1" dirty="0"/>
              <a:t> </a:t>
            </a:r>
            <a:r>
              <a:rPr lang="fr-FR" sz="2400" b="1" dirty="0" err="1"/>
              <a:t>with</a:t>
            </a:r>
            <a:r>
              <a:rPr lang="fr-FR" sz="2400" b="1" dirty="0"/>
              <a:t> </a:t>
            </a:r>
            <a:r>
              <a:rPr lang="fr-FR" sz="2400" b="1" dirty="0" err="1"/>
              <a:t>family</a:t>
            </a:r>
            <a:r>
              <a:rPr lang="fr-FR" sz="2400" b="1" dirty="0"/>
              <a:t> and </a:t>
            </a:r>
            <a:r>
              <a:rPr lang="fr-FR" sz="2400" b="1" dirty="0" err="1"/>
              <a:t>friends</a:t>
            </a:r>
            <a:r>
              <a:rPr lang="fr-FR" sz="2400" b="1" dirty="0"/>
              <a:t> to </a:t>
            </a:r>
            <a:r>
              <a:rPr lang="fr-FR" sz="2400" b="1" dirty="0" err="1"/>
              <a:t>share</a:t>
            </a:r>
            <a:r>
              <a:rPr lang="fr-FR" sz="2400" b="1" dirty="0"/>
              <a:t> a </a:t>
            </a:r>
            <a:r>
              <a:rPr lang="fr-FR" sz="2400" b="1" dirty="0" err="1"/>
              <a:t>meal.Grass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spread </a:t>
            </a:r>
            <a:r>
              <a:rPr lang="fr-FR" sz="2400" b="1" dirty="0" err="1"/>
              <a:t>around</a:t>
            </a:r>
            <a:r>
              <a:rPr lang="fr-FR" sz="2400" b="1" dirty="0"/>
              <a:t> the </a:t>
            </a:r>
            <a:r>
              <a:rPr lang="fr-FR" sz="2400" b="1" dirty="0" err="1"/>
              <a:t>houses</a:t>
            </a:r>
            <a:r>
              <a:rPr lang="fr-FR" sz="2400" b="1" dirty="0"/>
              <a:t>. On </a:t>
            </a:r>
            <a:r>
              <a:rPr lang="fr-FR" sz="2400" b="1" dirty="0" err="1"/>
              <a:t>Jani</a:t>
            </a:r>
            <a:r>
              <a:rPr lang="fr-FR" sz="2400" b="1" dirty="0"/>
              <a:t> </a:t>
            </a:r>
            <a:r>
              <a:rPr lang="fr-FR" sz="2400" b="1" dirty="0" err="1"/>
              <a:t>day</a:t>
            </a:r>
            <a:r>
              <a:rPr lang="fr-FR" sz="2400" b="1" dirty="0"/>
              <a:t>, people </a:t>
            </a:r>
            <a:r>
              <a:rPr lang="fr-FR" sz="2400" b="1" dirty="0" err="1"/>
              <a:t>sing</a:t>
            </a:r>
            <a:r>
              <a:rPr lang="fr-FR" sz="2400" b="1" dirty="0"/>
              <a:t> and light </a:t>
            </a:r>
            <a:r>
              <a:rPr lang="fr-FR" sz="2400" b="1" dirty="0" err="1"/>
              <a:t>bonfires</a:t>
            </a:r>
            <a:r>
              <a:rPr lang="fr-FR" sz="2400" b="1" dirty="0"/>
              <a:t>. </a:t>
            </a:r>
            <a:r>
              <a:rPr lang="fr-FR" sz="2400" b="1" dirty="0" err="1"/>
              <a:t>These</a:t>
            </a:r>
            <a:r>
              <a:rPr lang="fr-FR" sz="2400" b="1" dirty="0"/>
              <a:t> </a:t>
            </a:r>
            <a:r>
              <a:rPr lang="fr-FR" sz="2400" b="1" dirty="0" err="1"/>
              <a:t>traditionals</a:t>
            </a:r>
            <a:r>
              <a:rPr lang="fr-FR" sz="2400" b="1" dirty="0"/>
              <a:t> rites are made to drive </a:t>
            </a:r>
            <a:r>
              <a:rPr lang="fr-FR" sz="2400" b="1" dirty="0" err="1"/>
              <a:t>away</a:t>
            </a:r>
            <a:r>
              <a:rPr lang="fr-FR" sz="2400" b="1" dirty="0"/>
              <a:t> </a:t>
            </a:r>
            <a:r>
              <a:rPr lang="fr-FR" sz="2400" b="1" dirty="0" err="1"/>
              <a:t>evil</a:t>
            </a:r>
            <a:r>
              <a:rPr lang="fr-FR" sz="2400" b="1" dirty="0"/>
              <a:t> spirits.</a:t>
            </a:r>
          </a:p>
        </p:txBody>
      </p:sp>
      <p:pic>
        <p:nvPicPr>
          <p:cNvPr id="2050" name="Picture 2" descr="Le Blog de Gilles: Ligo et Jani en Lettonie">
            <a:extLst>
              <a:ext uri="{FF2B5EF4-FFF2-40B4-BE49-F238E27FC236}">
                <a16:creationId xmlns:a16="http://schemas.microsoft.com/office/drawing/2014/main" id="{C6EE4965-31E4-704B-E844-44EED66EF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656" y="1834991"/>
            <a:ext cx="4790737" cy="3188018"/>
          </a:xfrm>
          <a:prstGeom prst="rect">
            <a:avLst/>
          </a:prstGeom>
          <a:noFill/>
          <a:ln w="730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69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D5B0BBE-92E6-3105-EFAC-6E8F72DF5F91}"/>
              </a:ext>
            </a:extLst>
          </p:cNvPr>
          <p:cNvSpPr txBox="1"/>
          <p:nvPr/>
        </p:nvSpPr>
        <p:spPr>
          <a:xfrm>
            <a:off x="335280" y="320040"/>
            <a:ext cx="6903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/>
              <a:t>Is </a:t>
            </a:r>
            <a:r>
              <a:rPr lang="fr-FR" sz="3200" b="1" i="1" dirty="0" err="1"/>
              <a:t>there</a:t>
            </a:r>
            <a:r>
              <a:rPr lang="fr-FR" sz="3200" b="1" i="1" dirty="0"/>
              <a:t> </a:t>
            </a:r>
            <a:r>
              <a:rPr lang="fr-FR" sz="3200" b="1" i="1" dirty="0" err="1"/>
              <a:t>traditionnal</a:t>
            </a:r>
            <a:r>
              <a:rPr lang="fr-FR" sz="3200" b="1" i="1" dirty="0"/>
              <a:t> </a:t>
            </a:r>
            <a:r>
              <a:rPr lang="fr-FR" sz="3200" b="1" i="1" dirty="0" err="1"/>
              <a:t>clothes</a:t>
            </a:r>
            <a:r>
              <a:rPr lang="fr-FR" sz="3200" b="1" i="1" dirty="0"/>
              <a:t>, </a:t>
            </a:r>
            <a:r>
              <a:rPr lang="fr-FR" sz="3200" b="1" i="1" dirty="0" err="1"/>
              <a:t>dances</a:t>
            </a:r>
            <a:r>
              <a:rPr lang="fr-FR" sz="3200" b="1" i="1" dirty="0"/>
              <a:t> or music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CE5ADE-701C-7722-0008-D49A8B437A4A}"/>
              </a:ext>
            </a:extLst>
          </p:cNvPr>
          <p:cNvSpPr txBox="1"/>
          <p:nvPr/>
        </p:nvSpPr>
        <p:spPr>
          <a:xfrm>
            <a:off x="594360" y="1905000"/>
            <a:ext cx="49834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Slavic</a:t>
            </a:r>
            <a:r>
              <a:rPr lang="fr-FR" sz="2400" b="1" dirty="0"/>
              <a:t> </a:t>
            </a:r>
            <a:r>
              <a:rPr lang="fr-FR" sz="2400" b="1" dirty="0" err="1"/>
              <a:t>dress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the </a:t>
            </a:r>
            <a:r>
              <a:rPr lang="fr-FR" sz="2400" b="1" dirty="0" err="1"/>
              <a:t>traditionnal</a:t>
            </a:r>
            <a:r>
              <a:rPr lang="fr-FR" sz="2400" b="1" dirty="0"/>
              <a:t> </a:t>
            </a:r>
            <a:r>
              <a:rPr lang="fr-FR" sz="2400" b="1" dirty="0" err="1"/>
              <a:t>clothing</a:t>
            </a:r>
            <a:r>
              <a:rPr lang="fr-FR" sz="2400" b="1" dirty="0"/>
              <a:t> </a:t>
            </a:r>
            <a:r>
              <a:rPr lang="fr-FR" sz="2400" b="1" dirty="0" err="1"/>
              <a:t>it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a skat </a:t>
            </a:r>
            <a:r>
              <a:rPr lang="fr-FR" sz="2400" b="1" dirty="0" err="1"/>
              <a:t>with</a:t>
            </a:r>
            <a:r>
              <a:rPr lang="fr-FR" sz="2400" b="1" dirty="0"/>
              <a:t> an apron a jacket and a blouse. In </a:t>
            </a:r>
            <a:r>
              <a:rPr lang="fr-FR" sz="2400" b="1" dirty="0" err="1"/>
              <a:t>Latvia</a:t>
            </a:r>
            <a:r>
              <a:rPr lang="fr-FR" sz="2400" b="1" dirty="0"/>
              <a:t>, </a:t>
            </a:r>
            <a:r>
              <a:rPr lang="fr-FR" sz="2400" b="1" dirty="0" err="1"/>
              <a:t>since</a:t>
            </a:r>
            <a:r>
              <a:rPr lang="fr-FR" sz="2400" b="1" dirty="0"/>
              <a:t> the and of the 19th century, the city of </a:t>
            </a:r>
            <a:r>
              <a:rPr lang="fr-FR" sz="2400" b="1" dirty="0" err="1"/>
              <a:t>Rigatas</a:t>
            </a:r>
            <a:r>
              <a:rPr lang="fr-FR" sz="2400" b="1" dirty="0"/>
              <a:t> </a:t>
            </a:r>
            <a:r>
              <a:rPr lang="fr-FR" sz="2400" b="1" dirty="0" err="1"/>
              <a:t>hostend</a:t>
            </a:r>
            <a:r>
              <a:rPr lang="fr-FR" sz="2400" b="1" dirty="0"/>
              <a:t> a national festival of </a:t>
            </a:r>
            <a:r>
              <a:rPr lang="fr-FR" sz="2400" b="1" dirty="0" err="1"/>
              <a:t>traditional</a:t>
            </a:r>
            <a:r>
              <a:rPr lang="fr-FR" sz="2400" b="1" dirty="0"/>
              <a:t> </a:t>
            </a:r>
            <a:r>
              <a:rPr lang="fr-FR" sz="2400" b="1" dirty="0" err="1"/>
              <a:t>dances</a:t>
            </a:r>
            <a:r>
              <a:rPr lang="fr-FR" sz="2400" b="1" dirty="0"/>
              <a:t> and </a:t>
            </a:r>
            <a:r>
              <a:rPr lang="fr-FR" sz="2400" b="1" dirty="0" err="1"/>
              <a:t>songs</a:t>
            </a:r>
            <a:r>
              <a:rPr lang="fr-FR" sz="2400" b="1" dirty="0"/>
              <a:t>, on </a:t>
            </a:r>
            <a:r>
              <a:rPr lang="fr-FR" sz="2400" b="1" dirty="0" err="1"/>
              <a:t>extraordinaly</a:t>
            </a:r>
            <a:r>
              <a:rPr lang="fr-FR" sz="2400" b="1" dirty="0"/>
              <a:t> </a:t>
            </a:r>
            <a:r>
              <a:rPr lang="fr-FR" sz="2400" b="1" dirty="0" err="1"/>
              <a:t>popular</a:t>
            </a:r>
            <a:r>
              <a:rPr lang="fr-FR" sz="2400" b="1" dirty="0"/>
              <a:t> </a:t>
            </a:r>
            <a:r>
              <a:rPr lang="fr-FR" sz="2400" b="1" dirty="0" err="1"/>
              <a:t>event</a:t>
            </a:r>
            <a:r>
              <a:rPr lang="fr-FR" sz="2400" b="1" dirty="0"/>
              <a:t>. </a:t>
            </a:r>
            <a:r>
              <a:rPr lang="fr-FR" sz="2400" b="1" dirty="0" err="1"/>
              <a:t>During</a:t>
            </a:r>
            <a:r>
              <a:rPr lang="fr-FR" sz="2400" b="1" dirty="0"/>
              <a:t> </a:t>
            </a:r>
            <a:r>
              <a:rPr lang="fr-FR" sz="2400" b="1" dirty="0" err="1"/>
              <a:t>this</a:t>
            </a:r>
            <a:r>
              <a:rPr lang="fr-FR" sz="2400" b="1" dirty="0"/>
              <a:t> </a:t>
            </a:r>
            <a:r>
              <a:rPr lang="fr-FR" sz="2400" b="1" dirty="0" err="1"/>
              <a:t>event</a:t>
            </a:r>
            <a:r>
              <a:rPr lang="fr-FR" sz="2400" b="1" dirty="0"/>
              <a:t>, </a:t>
            </a:r>
            <a:r>
              <a:rPr lang="fr-FR" sz="2400" b="1" dirty="0" err="1"/>
              <a:t>traditional</a:t>
            </a:r>
            <a:r>
              <a:rPr lang="fr-FR" sz="2400" b="1" dirty="0"/>
              <a:t> </a:t>
            </a:r>
            <a:r>
              <a:rPr lang="fr-FR" sz="2400" b="1" dirty="0" err="1"/>
              <a:t>Dainas</a:t>
            </a:r>
            <a:r>
              <a:rPr lang="fr-FR" sz="2400" b="1" dirty="0"/>
              <a:t> </a:t>
            </a:r>
            <a:r>
              <a:rPr lang="fr-FR" sz="2400" b="1" dirty="0" err="1"/>
              <a:t>songs</a:t>
            </a:r>
            <a:r>
              <a:rPr lang="fr-FR" sz="2400" b="1" dirty="0"/>
              <a:t> are </a:t>
            </a:r>
            <a:r>
              <a:rPr lang="fr-FR" sz="2400" b="1" dirty="0" err="1"/>
              <a:t>sung</a:t>
            </a:r>
            <a:r>
              <a:rPr lang="fr-FR" sz="2400" b="1" dirty="0"/>
              <a:t>. </a:t>
            </a:r>
            <a:r>
              <a:rPr lang="fr-FR" sz="2400" b="1" dirty="0" err="1"/>
              <a:t>Dainas</a:t>
            </a:r>
            <a:r>
              <a:rPr lang="fr-FR" sz="2400" b="1" dirty="0"/>
              <a:t> are </a:t>
            </a:r>
            <a:r>
              <a:rPr lang="fr-FR" sz="2400" b="1" dirty="0" err="1"/>
              <a:t>considered</a:t>
            </a:r>
            <a:r>
              <a:rPr lang="fr-FR" sz="2400" b="1" dirty="0"/>
              <a:t> the </a:t>
            </a:r>
            <a:r>
              <a:rPr lang="fr-FR" sz="2400" b="1" dirty="0" err="1"/>
              <a:t>rector</a:t>
            </a:r>
            <a:r>
              <a:rPr lang="fr-FR" sz="2400" b="1" dirty="0"/>
              <a:t> of </a:t>
            </a:r>
            <a:r>
              <a:rPr lang="fr-FR" sz="2400" b="1" dirty="0" err="1"/>
              <a:t>Lativan</a:t>
            </a:r>
            <a:r>
              <a:rPr lang="fr-FR" sz="2400" b="1" dirty="0"/>
              <a:t> culture </a:t>
            </a:r>
            <a:r>
              <a:rPr lang="fr-FR" sz="2400" b="1" dirty="0" err="1"/>
              <a:t>through</a:t>
            </a:r>
            <a:r>
              <a:rPr lang="fr-FR" sz="2400" b="1" dirty="0"/>
              <a:t> cent of </a:t>
            </a:r>
            <a:r>
              <a:rPr lang="fr-FR" sz="2400" b="1" dirty="0" err="1"/>
              <a:t>serfdom</a:t>
            </a:r>
            <a:r>
              <a:rPr lang="fr-FR" sz="2400" b="1" dirty="0"/>
              <a:t> and occupation.</a:t>
            </a:r>
          </a:p>
        </p:txBody>
      </p:sp>
      <p:pic>
        <p:nvPicPr>
          <p:cNvPr id="3074" name="Picture 2" descr="La Lettonie,folklore letton,costumes traditionnels Photo Stock - Alamy">
            <a:extLst>
              <a:ext uri="{FF2B5EF4-FFF2-40B4-BE49-F238E27FC236}">
                <a16:creationId xmlns:a16="http://schemas.microsoft.com/office/drawing/2014/main" id="{6C3B3B52-D749-BD13-1DF7-BDF303E20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680" y="2178367"/>
            <a:ext cx="3794760" cy="336951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45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29C9485-04EE-9703-B1DD-A672E438AEA3}"/>
              </a:ext>
            </a:extLst>
          </p:cNvPr>
          <p:cNvSpPr txBox="1"/>
          <p:nvPr/>
        </p:nvSpPr>
        <p:spPr>
          <a:xfrm>
            <a:off x="228600" y="45720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err="1"/>
              <a:t>What</a:t>
            </a:r>
            <a:r>
              <a:rPr lang="fr-FR" sz="3200" b="1" i="1" dirty="0"/>
              <a:t> are the </a:t>
            </a:r>
            <a:r>
              <a:rPr lang="fr-FR" sz="3200" b="1" i="1" dirty="0" err="1"/>
              <a:t>culimary</a:t>
            </a:r>
            <a:r>
              <a:rPr lang="fr-FR" sz="3200" b="1" i="1" dirty="0"/>
              <a:t> </a:t>
            </a:r>
            <a:r>
              <a:rPr lang="fr-FR" sz="3200" b="1" i="1" dirty="0" err="1"/>
              <a:t>specialities</a:t>
            </a:r>
            <a:r>
              <a:rPr lang="fr-FR" sz="3200" b="1" i="1" dirty="0"/>
              <a:t>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F1E9323-082E-D993-4AB5-AF462BB68758}"/>
              </a:ext>
            </a:extLst>
          </p:cNvPr>
          <p:cNvSpPr txBox="1"/>
          <p:nvPr/>
        </p:nvSpPr>
        <p:spPr>
          <a:xfrm>
            <a:off x="228600" y="1752600"/>
            <a:ext cx="586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Lativian</a:t>
            </a:r>
            <a:r>
              <a:rPr lang="fr-FR" sz="2400" b="1" dirty="0"/>
              <a:t> </a:t>
            </a:r>
            <a:r>
              <a:rPr lang="fr-FR" sz="2400" b="1" dirty="0" err="1"/>
              <a:t>gastronomy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hased</a:t>
            </a:r>
            <a:r>
              <a:rPr lang="fr-FR" sz="2400" b="1" dirty="0"/>
              <a:t> </a:t>
            </a:r>
            <a:r>
              <a:rPr lang="fr-FR" sz="2400" b="1" dirty="0" err="1"/>
              <a:t>primarily</a:t>
            </a:r>
            <a:r>
              <a:rPr lang="fr-FR" sz="2400" b="1" dirty="0"/>
              <a:t> on </a:t>
            </a:r>
            <a:r>
              <a:rPr lang="fr-FR" sz="2400" b="1" dirty="0" err="1"/>
              <a:t>fish</a:t>
            </a:r>
            <a:r>
              <a:rPr lang="fr-FR" sz="2400" b="1" dirty="0"/>
              <a:t>, </a:t>
            </a:r>
            <a:r>
              <a:rPr lang="fr-FR" sz="2400" b="1" dirty="0" err="1"/>
              <a:t>both</a:t>
            </a:r>
            <a:r>
              <a:rPr lang="fr-FR" sz="2400" b="1" dirty="0"/>
              <a:t> </a:t>
            </a:r>
            <a:r>
              <a:rPr lang="fr-FR" sz="2400" b="1" dirty="0" err="1"/>
              <a:t>smocked</a:t>
            </a:r>
            <a:r>
              <a:rPr lang="fr-FR" sz="2400" b="1" dirty="0"/>
              <a:t> and </a:t>
            </a:r>
            <a:r>
              <a:rPr lang="fr-FR" sz="2400" b="1" dirty="0" err="1"/>
              <a:t>cooked</a:t>
            </a:r>
            <a:r>
              <a:rPr lang="fr-FR" sz="2400" b="1" dirty="0"/>
              <a:t>. Caviar </a:t>
            </a:r>
            <a:r>
              <a:rPr lang="fr-FR" sz="2400" b="1" dirty="0" err="1"/>
              <a:t>pike</a:t>
            </a:r>
            <a:r>
              <a:rPr lang="fr-FR" sz="2400" b="1" dirty="0"/>
              <a:t> sardines and </a:t>
            </a:r>
            <a:r>
              <a:rPr lang="fr-FR" sz="2400" b="1" dirty="0" err="1"/>
              <a:t>herring</a:t>
            </a:r>
            <a:r>
              <a:rPr lang="fr-FR" sz="2400" b="1" dirty="0"/>
              <a:t> are the </a:t>
            </a:r>
            <a:r>
              <a:rPr lang="fr-FR" sz="2400" b="1" dirty="0" err="1"/>
              <a:t>most</a:t>
            </a:r>
            <a:r>
              <a:rPr lang="fr-FR" sz="2400" b="1" dirty="0"/>
              <a:t> </a:t>
            </a:r>
            <a:r>
              <a:rPr lang="fr-FR" sz="2400" b="1" dirty="0" err="1"/>
              <a:t>common</a:t>
            </a:r>
            <a:r>
              <a:rPr lang="fr-FR" sz="2400" b="1" dirty="0"/>
              <a:t>. </a:t>
            </a:r>
            <a:r>
              <a:rPr lang="fr-FR" sz="2400" b="1" dirty="0" err="1"/>
              <a:t>Meat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usually</a:t>
            </a:r>
            <a:r>
              <a:rPr lang="fr-FR" sz="2400" b="1" dirty="0"/>
              <a:t> </a:t>
            </a:r>
            <a:r>
              <a:rPr lang="fr-FR" sz="2400" b="1" dirty="0" err="1"/>
              <a:t>served</a:t>
            </a:r>
            <a:r>
              <a:rPr lang="fr-FR" sz="2400" b="1" dirty="0"/>
              <a:t> </a:t>
            </a:r>
            <a:r>
              <a:rPr lang="fr-FR" sz="2400" b="1" dirty="0" err="1"/>
              <a:t>with</a:t>
            </a:r>
            <a:r>
              <a:rPr lang="fr-FR" sz="2400" b="1" dirty="0"/>
              <a:t> </a:t>
            </a:r>
            <a:r>
              <a:rPr lang="fr-FR" sz="2400" b="1" dirty="0" err="1"/>
              <a:t>potatoes</a:t>
            </a:r>
            <a:r>
              <a:rPr lang="fr-FR" sz="2400" b="1" dirty="0"/>
              <a:t>, </a:t>
            </a:r>
            <a:r>
              <a:rPr lang="fr-FR" sz="2400" b="1" dirty="0" err="1"/>
              <a:t>peas</a:t>
            </a:r>
            <a:r>
              <a:rPr lang="fr-FR" sz="2400" b="1" dirty="0"/>
              <a:t> and </a:t>
            </a:r>
            <a:r>
              <a:rPr lang="fr-FR" sz="2400" b="1" dirty="0" err="1"/>
              <a:t>mushrooms</a:t>
            </a:r>
            <a:r>
              <a:rPr lang="fr-FR" sz="2400" b="1" dirty="0"/>
              <a:t>.</a:t>
            </a:r>
          </a:p>
        </p:txBody>
      </p:sp>
      <p:pic>
        <p:nvPicPr>
          <p:cNvPr id="4098" name="Picture 2" descr="Photo de recette facile de Lettonie, cuisine lettone, gastronomie lettone,  pomme de terre, aneth, champignons, girolles, cuisine du monde,  végétarienne, healthy, aneth, de Kilomètre-0, blog de cuisine réalisée à  partir de produits">
            <a:extLst>
              <a:ext uri="{FF2B5EF4-FFF2-40B4-BE49-F238E27FC236}">
                <a16:creationId xmlns:a16="http://schemas.microsoft.com/office/drawing/2014/main" id="{4CB2EDCF-5CB7-2914-ED1C-9E3F1088A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782" y="1752600"/>
            <a:ext cx="5402036" cy="302514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47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46BAF5-7319-D3FC-DEEE-DCD3F5E25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D9D1873-C99D-62B6-E185-6C07965BCE14}"/>
              </a:ext>
            </a:extLst>
          </p:cNvPr>
          <p:cNvSpPr txBox="1"/>
          <p:nvPr/>
        </p:nvSpPr>
        <p:spPr>
          <a:xfrm>
            <a:off x="228600" y="45720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/>
              <a:t>Are </a:t>
            </a:r>
            <a:r>
              <a:rPr lang="fr-FR" sz="3200" b="1" i="1" dirty="0" err="1"/>
              <a:t>some</a:t>
            </a:r>
            <a:r>
              <a:rPr lang="fr-FR" sz="3200" b="1" i="1" dirty="0"/>
              <a:t> traditions </a:t>
            </a:r>
            <a:r>
              <a:rPr lang="fr-FR" sz="3200" b="1" i="1" dirty="0" err="1"/>
              <a:t>similar</a:t>
            </a:r>
            <a:r>
              <a:rPr lang="fr-FR" sz="3200" b="1" i="1" dirty="0"/>
              <a:t> to </a:t>
            </a:r>
            <a:r>
              <a:rPr lang="fr-FR" sz="3200" b="1" i="1" dirty="0" err="1"/>
              <a:t>those</a:t>
            </a:r>
            <a:r>
              <a:rPr lang="fr-FR" sz="3200" b="1" i="1" dirty="0"/>
              <a:t> in France?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EAACCF5-513C-AD90-1E08-45E7D5EF2805}"/>
              </a:ext>
            </a:extLst>
          </p:cNvPr>
          <p:cNvSpPr txBox="1"/>
          <p:nvPr/>
        </p:nvSpPr>
        <p:spPr>
          <a:xfrm>
            <a:off x="228600" y="1752600"/>
            <a:ext cx="586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Yes,some</a:t>
            </a:r>
            <a:r>
              <a:rPr lang="fr-FR" sz="2400" b="1" dirty="0"/>
              <a:t> traditions are </a:t>
            </a:r>
            <a:r>
              <a:rPr lang="fr-FR" sz="2400" b="1" dirty="0" err="1"/>
              <a:t>celebrated</a:t>
            </a:r>
            <a:r>
              <a:rPr lang="fr-FR" sz="2400" b="1" dirty="0"/>
              <a:t> in France and in </a:t>
            </a:r>
            <a:r>
              <a:rPr lang="fr-FR" sz="2400" b="1" dirty="0" err="1"/>
              <a:t>Lativia</a:t>
            </a:r>
            <a:r>
              <a:rPr lang="fr-FR" sz="2400" b="1" dirty="0"/>
              <a:t> like </a:t>
            </a:r>
            <a:r>
              <a:rPr lang="fr-FR" sz="2400" b="1" dirty="0" err="1"/>
              <a:t>St.John’s</a:t>
            </a:r>
            <a:r>
              <a:rPr lang="fr-FR" sz="2400" b="1" dirty="0"/>
              <a:t> Day </a:t>
            </a:r>
            <a:r>
              <a:rPr lang="fr-FR" sz="2400" b="1" dirty="0" err="1"/>
              <a:t>with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called</a:t>
            </a:r>
            <a:r>
              <a:rPr lang="fr-FR" sz="2400" b="1" dirty="0"/>
              <a:t> « St Jean » in France or </a:t>
            </a:r>
            <a:r>
              <a:rPr lang="fr-FR" sz="2400" b="1" dirty="0" err="1"/>
              <a:t>even</a:t>
            </a:r>
            <a:r>
              <a:rPr lang="fr-FR" sz="2400" b="1" dirty="0"/>
              <a:t> Christmas . In </a:t>
            </a:r>
            <a:r>
              <a:rPr lang="fr-FR" sz="2400" b="1" dirty="0" err="1"/>
              <a:t>datvia</a:t>
            </a:r>
            <a:r>
              <a:rPr lang="fr-FR" sz="2400" b="1" dirty="0"/>
              <a:t> and in France, people like to </a:t>
            </a:r>
            <a:r>
              <a:rPr lang="fr-FR" sz="2400" b="1" dirty="0" err="1"/>
              <a:t>gether</a:t>
            </a:r>
            <a:r>
              <a:rPr lang="fr-FR" sz="2400" b="1" dirty="0"/>
              <a:t> in </a:t>
            </a:r>
            <a:r>
              <a:rPr lang="fr-FR" sz="2400" b="1" dirty="0" err="1"/>
              <a:t>family</a:t>
            </a:r>
            <a:r>
              <a:rPr lang="fr-FR" sz="2400" b="1" dirty="0"/>
              <a:t> or </a:t>
            </a:r>
            <a:r>
              <a:rPr lang="fr-FR" sz="2400" b="1" dirty="0" err="1"/>
              <a:t>friend</a:t>
            </a:r>
            <a:r>
              <a:rPr lang="fr-FR" sz="2400" b="1" dirty="0"/>
              <a:t> </a:t>
            </a:r>
            <a:r>
              <a:rPr lang="fr-FR" sz="2400" b="1" dirty="0" err="1"/>
              <a:t>share</a:t>
            </a:r>
            <a:r>
              <a:rPr lang="fr-FR" sz="2400" b="1" dirty="0"/>
              <a:t> a </a:t>
            </a:r>
            <a:r>
              <a:rPr lang="fr-FR" sz="2400" b="1" dirty="0" err="1"/>
              <a:t>meal</a:t>
            </a:r>
            <a:r>
              <a:rPr lang="fr-FR" sz="2400" b="1" dirty="0"/>
              <a:t> </a:t>
            </a:r>
            <a:r>
              <a:rPr lang="fr-FR" sz="2400" b="1" dirty="0" err="1"/>
              <a:t>together</a:t>
            </a:r>
            <a:r>
              <a:rPr lang="fr-FR" sz="2400" b="1" dirty="0"/>
              <a:t> and </a:t>
            </a:r>
            <a:r>
              <a:rPr lang="fr-FR" sz="2400" b="1" dirty="0" err="1"/>
              <a:t>enjoy</a:t>
            </a:r>
            <a:r>
              <a:rPr lang="fr-FR" sz="2400" b="1" dirty="0"/>
              <a:t> </a:t>
            </a:r>
            <a:r>
              <a:rPr lang="fr-FR" sz="2400" b="1" dirty="0" err="1"/>
              <a:t>every</a:t>
            </a:r>
            <a:r>
              <a:rPr lang="fr-FR" sz="2400" b="1" dirty="0"/>
              <a:t> moments </a:t>
            </a:r>
            <a:r>
              <a:rPr lang="fr-FR" sz="2400" b="1" dirty="0" err="1"/>
              <a:t>with</a:t>
            </a:r>
            <a:r>
              <a:rPr lang="fr-FR" sz="2400" b="1" dirty="0"/>
              <a:t> the people </a:t>
            </a:r>
            <a:r>
              <a:rPr lang="fr-FR" sz="2400" b="1" dirty="0" err="1"/>
              <a:t>they</a:t>
            </a:r>
            <a:r>
              <a:rPr lang="fr-FR" sz="2400" b="1" dirty="0"/>
              <a:t> love.</a:t>
            </a:r>
          </a:p>
        </p:txBody>
      </p:sp>
      <p:pic>
        <p:nvPicPr>
          <p:cNvPr id="5122" name="Picture 2" descr="Événements en Lettonie">
            <a:extLst>
              <a:ext uri="{FF2B5EF4-FFF2-40B4-BE49-F238E27FC236}">
                <a16:creationId xmlns:a16="http://schemas.microsoft.com/office/drawing/2014/main" id="{D30E52D1-FE23-1DD6-55FC-9FE3A0467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752600"/>
            <a:ext cx="4114800" cy="2677656"/>
          </a:xfrm>
          <a:prstGeom prst="rect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98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F77C24-093F-DAD4-625D-809837961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CC44325-BD18-6C49-9F1A-650A04B0BFB5}"/>
              </a:ext>
            </a:extLst>
          </p:cNvPr>
          <p:cNvSpPr txBox="1"/>
          <p:nvPr/>
        </p:nvSpPr>
        <p:spPr>
          <a:xfrm>
            <a:off x="228600" y="24384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/>
              <a:t>How do </a:t>
            </a:r>
            <a:r>
              <a:rPr lang="fr-FR" sz="3200" b="1" i="1" dirty="0" err="1"/>
              <a:t>Latvans</a:t>
            </a:r>
            <a:r>
              <a:rPr lang="fr-FR" sz="3200" b="1" i="1" dirty="0"/>
              <a:t> </a:t>
            </a:r>
            <a:r>
              <a:rPr lang="fr-FR" sz="3200" b="1" i="1" dirty="0" err="1"/>
              <a:t>celebrate</a:t>
            </a:r>
            <a:r>
              <a:rPr lang="fr-FR" sz="3200" b="1" i="1" dirty="0"/>
              <a:t> Christmas and </a:t>
            </a:r>
            <a:r>
              <a:rPr lang="fr-FR" sz="3200" b="1" i="1" dirty="0" err="1"/>
              <a:t>summer</a:t>
            </a:r>
            <a:r>
              <a:rPr lang="fr-FR" sz="3200" b="1" i="1" dirty="0"/>
              <a:t>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1DC6ABA-88EC-E032-E66B-3FD276C01FB2}"/>
              </a:ext>
            </a:extLst>
          </p:cNvPr>
          <p:cNvSpPr txBox="1"/>
          <p:nvPr/>
        </p:nvSpPr>
        <p:spPr>
          <a:xfrm>
            <a:off x="228600" y="1041975"/>
            <a:ext cx="5867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For </a:t>
            </a:r>
            <a:r>
              <a:rPr lang="fr-FR" sz="2400" b="1" dirty="0" err="1"/>
              <a:t>christmas</a:t>
            </a:r>
            <a:r>
              <a:rPr lang="fr-FR" sz="2400" b="1" dirty="0"/>
              <a:t>, carols are </a:t>
            </a:r>
            <a:r>
              <a:rPr lang="fr-FR" sz="2400" b="1" dirty="0" err="1"/>
              <a:t>sung</a:t>
            </a:r>
            <a:r>
              <a:rPr lang="fr-FR" sz="2400" b="1" dirty="0"/>
              <a:t> in homes and </a:t>
            </a:r>
            <a:r>
              <a:rPr lang="fr-FR" sz="2400" b="1" dirty="0" err="1"/>
              <a:t>churches</a:t>
            </a:r>
            <a:r>
              <a:rPr lang="fr-FR" sz="2400" b="1" dirty="0"/>
              <a:t>, </a:t>
            </a:r>
            <a:r>
              <a:rPr lang="fr-FR" sz="2400" b="1" dirty="0" err="1"/>
              <a:t>emphasizing</a:t>
            </a:r>
            <a:r>
              <a:rPr lang="fr-FR" sz="2400" b="1" dirty="0"/>
              <a:t> the </a:t>
            </a:r>
            <a:r>
              <a:rPr lang="fr-FR" sz="2400" b="1" dirty="0" err="1"/>
              <a:t>spiriual</a:t>
            </a:r>
            <a:r>
              <a:rPr lang="fr-FR" sz="2400" b="1" dirty="0"/>
              <a:t> and </a:t>
            </a:r>
            <a:r>
              <a:rPr lang="fr-FR" sz="2400" b="1" dirty="0" err="1"/>
              <a:t>peaceful</a:t>
            </a:r>
            <a:r>
              <a:rPr lang="fr-FR" sz="2400" b="1" dirty="0"/>
              <a:t> nature of the </a:t>
            </a:r>
            <a:r>
              <a:rPr lang="fr-FR" sz="2400" b="1" dirty="0" err="1"/>
              <a:t>holiday</a:t>
            </a:r>
            <a:r>
              <a:rPr lang="fr-FR" sz="2400" b="1" dirty="0"/>
              <a:t> </a:t>
            </a:r>
            <a:r>
              <a:rPr lang="fr-FR" sz="2400" b="1" dirty="0" err="1"/>
              <a:t>season.Mumming</a:t>
            </a:r>
            <a:r>
              <a:rPr lang="fr-FR" sz="2400" b="1" dirty="0"/>
              <a:t>, or </a:t>
            </a:r>
            <a:r>
              <a:rPr lang="fr-FR" sz="2400" b="1" dirty="0" err="1"/>
              <a:t>masked</a:t>
            </a:r>
            <a:r>
              <a:rPr lang="fr-FR" sz="2400" b="1" dirty="0"/>
              <a:t> </a:t>
            </a:r>
            <a:r>
              <a:rPr lang="fr-FR" sz="2400" b="1" dirty="0" err="1"/>
              <a:t>singing</a:t>
            </a:r>
            <a:r>
              <a:rPr lang="fr-FR" sz="2400" b="1" dirty="0"/>
              <a:t> and dancing,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popular</a:t>
            </a:r>
            <a:r>
              <a:rPr lang="fr-FR" sz="2400" b="1" dirty="0"/>
              <a:t> </a:t>
            </a:r>
            <a:r>
              <a:rPr lang="fr-FR" sz="2400" b="1" dirty="0" err="1"/>
              <a:t>during</a:t>
            </a:r>
            <a:r>
              <a:rPr lang="fr-FR" sz="2400" b="1" dirty="0"/>
              <a:t> </a:t>
            </a:r>
            <a:r>
              <a:rPr lang="fr-FR" sz="2400" b="1" dirty="0" err="1"/>
              <a:t>Ziemassvetki</a:t>
            </a:r>
            <a:r>
              <a:rPr lang="fr-FR" sz="2400" b="1" dirty="0"/>
              <a:t>, </a:t>
            </a:r>
            <a:r>
              <a:rPr lang="fr-FR" sz="2400" b="1" dirty="0" err="1"/>
              <a:t>where</a:t>
            </a:r>
            <a:r>
              <a:rPr lang="fr-FR" sz="2400" b="1" dirty="0"/>
              <a:t> people </a:t>
            </a:r>
            <a:r>
              <a:rPr lang="fr-FR" sz="2400" b="1" dirty="0" err="1"/>
              <a:t>dress</a:t>
            </a:r>
            <a:r>
              <a:rPr lang="fr-FR" sz="2400" b="1" dirty="0"/>
              <a:t> up as </a:t>
            </a:r>
            <a:r>
              <a:rPr lang="fr-FR" sz="2400" b="1" dirty="0" err="1"/>
              <a:t>different</a:t>
            </a:r>
            <a:r>
              <a:rPr lang="fr-FR" sz="2400" b="1" dirty="0"/>
              <a:t> </a:t>
            </a:r>
            <a:r>
              <a:rPr lang="fr-FR" sz="2400" b="1" dirty="0" err="1"/>
              <a:t>characters</a:t>
            </a:r>
            <a:r>
              <a:rPr lang="fr-FR" sz="2400" b="1" dirty="0"/>
              <a:t> and </a:t>
            </a:r>
            <a:r>
              <a:rPr lang="fr-FR" sz="2400" b="1" dirty="0" err="1"/>
              <a:t>visit</a:t>
            </a:r>
            <a:r>
              <a:rPr lang="fr-FR" sz="2400" b="1" dirty="0"/>
              <a:t> </a:t>
            </a:r>
            <a:r>
              <a:rPr lang="fr-FR" sz="2400" b="1" dirty="0" err="1"/>
              <a:t>neighbors</a:t>
            </a:r>
            <a:r>
              <a:rPr lang="fr-FR" sz="2400" b="1" dirty="0"/>
              <a:t>, </a:t>
            </a:r>
            <a:r>
              <a:rPr lang="fr-FR" sz="2400" b="1" dirty="0" err="1"/>
              <a:t>bringing</a:t>
            </a:r>
            <a:r>
              <a:rPr lang="fr-FR" sz="2400" b="1" dirty="0"/>
              <a:t> </a:t>
            </a:r>
            <a:r>
              <a:rPr lang="fr-FR" sz="2400" b="1" dirty="0" err="1"/>
              <a:t>joy</a:t>
            </a:r>
            <a:r>
              <a:rPr lang="fr-FR" sz="2400" b="1" dirty="0"/>
              <a:t> and good </a:t>
            </a:r>
            <a:r>
              <a:rPr lang="fr-FR" sz="2400" b="1" dirty="0" err="1"/>
              <a:t>wishes</a:t>
            </a:r>
            <a:r>
              <a:rPr lang="fr-FR" sz="2400" b="1" dirty="0"/>
              <a:t>.</a:t>
            </a:r>
          </a:p>
          <a:p>
            <a:r>
              <a:rPr lang="fr-FR" sz="2400" b="1" dirty="0"/>
              <a:t>To </a:t>
            </a:r>
            <a:r>
              <a:rPr lang="fr-FR" sz="2400" b="1" dirty="0" err="1"/>
              <a:t>celebrate</a:t>
            </a:r>
            <a:r>
              <a:rPr lang="fr-FR" sz="2400" b="1" dirty="0"/>
              <a:t> </a:t>
            </a:r>
            <a:r>
              <a:rPr lang="fr-FR" sz="2400" b="1" dirty="0" err="1"/>
              <a:t>summer</a:t>
            </a:r>
            <a:r>
              <a:rPr lang="fr-FR" sz="2400" b="1" dirty="0"/>
              <a:t>, </a:t>
            </a:r>
            <a:r>
              <a:rPr lang="fr-FR" sz="2400" b="1" dirty="0" err="1"/>
              <a:t>Lativian</a:t>
            </a:r>
            <a:r>
              <a:rPr lang="fr-FR" sz="2400" b="1" dirty="0"/>
              <a:t> like to go on A barefoot </a:t>
            </a:r>
            <a:r>
              <a:rPr lang="fr-FR" sz="2400" b="1" dirty="0" err="1"/>
              <a:t>strall,do</a:t>
            </a:r>
            <a:r>
              <a:rPr lang="fr-FR" sz="2400" b="1" dirty="0"/>
              <a:t> a nap in the </a:t>
            </a:r>
            <a:r>
              <a:rPr lang="fr-FR" sz="2400" b="1" dirty="0" err="1"/>
              <a:t>shade</a:t>
            </a:r>
            <a:r>
              <a:rPr lang="fr-FR" sz="2400" b="1" dirty="0"/>
              <a:t>, </a:t>
            </a:r>
            <a:r>
              <a:rPr lang="fr-FR" sz="2400" b="1" dirty="0" err="1"/>
              <a:t>sunbathing</a:t>
            </a:r>
            <a:r>
              <a:rPr lang="fr-FR" sz="2400" b="1" dirty="0"/>
              <a:t>, or </a:t>
            </a:r>
            <a:r>
              <a:rPr lang="fr-FR" sz="2400" b="1" dirty="0" err="1"/>
              <a:t>picnic</a:t>
            </a:r>
            <a:r>
              <a:rPr lang="fr-FR" sz="2400" b="1" dirty="0"/>
              <a:t> in the </a:t>
            </a:r>
            <a:r>
              <a:rPr lang="fr-FR" sz="2400" b="1" dirty="0" err="1"/>
              <a:t>tall</a:t>
            </a:r>
            <a:r>
              <a:rPr lang="fr-FR" sz="2400" b="1" dirty="0"/>
              <a:t> </a:t>
            </a:r>
            <a:r>
              <a:rPr lang="fr-FR" sz="2400" b="1" dirty="0" err="1"/>
              <a:t>grass</a:t>
            </a:r>
            <a:r>
              <a:rPr lang="fr-FR" sz="2400" b="1" dirty="0"/>
              <a:t>…</a:t>
            </a:r>
          </a:p>
          <a:p>
            <a:r>
              <a:rPr lang="fr-FR" sz="2400" b="1" dirty="0"/>
              <a:t>The solstice of </a:t>
            </a:r>
            <a:r>
              <a:rPr lang="fr-FR" sz="2400" b="1" dirty="0" err="1"/>
              <a:t>summer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an </a:t>
            </a:r>
            <a:r>
              <a:rPr lang="fr-FR" sz="2400" b="1" dirty="0" err="1"/>
              <a:t>ideat</a:t>
            </a:r>
            <a:r>
              <a:rPr lang="fr-FR" sz="2400" b="1" dirty="0"/>
              <a:t> time to </a:t>
            </a:r>
            <a:r>
              <a:rPr lang="fr-FR" sz="2400" b="1" dirty="0" err="1"/>
              <a:t>honor</a:t>
            </a:r>
            <a:r>
              <a:rPr lang="fr-FR" sz="2400" b="1" dirty="0"/>
              <a:t> nature and </a:t>
            </a:r>
            <a:r>
              <a:rPr lang="fr-FR" sz="2400" b="1" dirty="0" err="1"/>
              <a:t>become</a:t>
            </a:r>
            <a:r>
              <a:rPr lang="fr-FR" sz="2400" b="1" dirty="0"/>
              <a:t> </a:t>
            </a:r>
            <a:r>
              <a:rPr lang="fr-FR" sz="2400" b="1" dirty="0" err="1"/>
              <a:t>aware</a:t>
            </a:r>
            <a:r>
              <a:rPr lang="fr-FR" sz="2400" b="1" dirty="0"/>
              <a:t> of </a:t>
            </a:r>
            <a:r>
              <a:rPr lang="fr-FR" sz="2400" b="1" dirty="0" err="1"/>
              <a:t>its</a:t>
            </a:r>
            <a:r>
              <a:rPr lang="fr-FR" sz="2400" b="1" dirty="0"/>
              <a:t> </a:t>
            </a:r>
            <a:r>
              <a:rPr lang="fr-FR" sz="2400" b="1" dirty="0" err="1"/>
              <a:t>abundant</a:t>
            </a:r>
            <a:r>
              <a:rPr lang="fr-FR" sz="2400" b="1" dirty="0"/>
              <a:t> </a:t>
            </a:r>
            <a:r>
              <a:rPr lang="fr-FR" sz="2400" b="1" dirty="0" err="1"/>
              <a:t>beauty.Direct</a:t>
            </a:r>
            <a:r>
              <a:rPr lang="fr-FR" sz="2400" b="1" dirty="0"/>
              <a:t> contact </a:t>
            </a:r>
            <a:r>
              <a:rPr lang="fr-FR" sz="2400" b="1" dirty="0" err="1"/>
              <a:t>withe</a:t>
            </a:r>
            <a:r>
              <a:rPr lang="fr-FR" sz="2400" b="1" dirty="0"/>
              <a:t> the </a:t>
            </a:r>
            <a:r>
              <a:rPr lang="fr-FR" sz="2400" b="1" dirty="0" err="1"/>
              <a:t>elements</a:t>
            </a:r>
            <a:r>
              <a:rPr lang="fr-FR" sz="2400" b="1" dirty="0"/>
              <a:t> (</a:t>
            </a:r>
            <a:r>
              <a:rPr lang="fr-FR" sz="2400" b="1" dirty="0" err="1"/>
              <a:t>earth,water,fire,air</a:t>
            </a:r>
            <a:r>
              <a:rPr lang="fr-FR" sz="2400" b="1" dirty="0"/>
              <a:t>) </a:t>
            </a:r>
            <a:r>
              <a:rPr lang="fr-FR" sz="2400" b="1" dirty="0" err="1"/>
              <a:t>allows</a:t>
            </a:r>
            <a:r>
              <a:rPr lang="fr-FR" sz="2400" b="1" dirty="0"/>
              <a:t> us to </a:t>
            </a:r>
            <a:r>
              <a:rPr lang="fr-FR" sz="2400" b="1" dirty="0" err="1"/>
              <a:t>feel</a:t>
            </a:r>
            <a:r>
              <a:rPr lang="fr-FR" sz="2400" b="1" dirty="0"/>
              <a:t> </a:t>
            </a:r>
            <a:r>
              <a:rPr lang="fr-FR" sz="2400" b="1" dirty="0" err="1"/>
              <a:t>connected</a:t>
            </a:r>
            <a:r>
              <a:rPr lang="fr-FR" sz="2400" b="1" dirty="0"/>
              <a:t> to the living.</a:t>
            </a:r>
          </a:p>
        </p:txBody>
      </p:sp>
      <p:pic>
        <p:nvPicPr>
          <p:cNvPr id="6146" name="Picture 2" descr="Solstice d'été : les rites d'Europe du Nord - Inexploré digital">
            <a:extLst>
              <a:ext uri="{FF2B5EF4-FFF2-40B4-BE49-F238E27FC236}">
                <a16:creationId xmlns:a16="http://schemas.microsoft.com/office/drawing/2014/main" id="{29BC8DA9-1476-EDC1-9927-61F6A1A08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396" y="1827194"/>
            <a:ext cx="4174807" cy="277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19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B7F360-1DA9-BD9D-BB03-DE7491AEA09C}"/>
              </a:ext>
            </a:extLst>
          </p:cNvPr>
          <p:cNvSpPr txBox="1"/>
          <p:nvPr/>
        </p:nvSpPr>
        <p:spPr>
          <a:xfrm>
            <a:off x="929640" y="2505670"/>
            <a:ext cx="10332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err="1"/>
              <a:t>Thanks</a:t>
            </a:r>
            <a:r>
              <a:rPr lang="fr-FR" sz="5400" b="1" dirty="0"/>
              <a:t> </a:t>
            </a:r>
            <a:r>
              <a:rPr lang="fr-FR" sz="5400" b="1" dirty="0" err="1"/>
              <a:t>you</a:t>
            </a:r>
            <a:r>
              <a:rPr lang="fr-FR" sz="5400" b="1" dirty="0"/>
              <a:t> for </a:t>
            </a:r>
            <a:r>
              <a:rPr lang="fr-FR" sz="5400" b="1" dirty="0" err="1"/>
              <a:t>listenning</a:t>
            </a:r>
            <a:r>
              <a:rPr lang="fr-FR" sz="5400" b="1" dirty="0"/>
              <a:t> !!!!!!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56C705F-C0F2-A265-DCDB-736C5DD267FB}"/>
              </a:ext>
            </a:extLst>
          </p:cNvPr>
          <p:cNvSpPr txBox="1"/>
          <p:nvPr/>
        </p:nvSpPr>
        <p:spPr>
          <a:xfrm>
            <a:off x="4130040" y="4032945"/>
            <a:ext cx="576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Fatsène Lili Carmen</a:t>
            </a:r>
          </a:p>
        </p:txBody>
      </p:sp>
    </p:spTree>
    <p:extLst>
      <p:ext uri="{BB962C8B-B14F-4D97-AF65-F5344CB8AC3E}">
        <p14:creationId xmlns:p14="http://schemas.microsoft.com/office/powerpoint/2010/main" val="18916625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410</Words>
  <Application>Microsoft Office PowerPoint</Application>
  <PresentationFormat>Grand écran</PresentationFormat>
  <Paragraphs>16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Fatsène</dc:creator>
  <cp:lastModifiedBy>Fatsène</cp:lastModifiedBy>
  <cp:revision>2</cp:revision>
  <dcterms:created xsi:type="dcterms:W3CDTF">2025-10-11T16:50:47Z</dcterms:created>
  <dcterms:modified xsi:type="dcterms:W3CDTF">2025-10-16T15:45:53Z</dcterms:modified>
</cp:coreProperties>
</file>